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三年前我在醫院當住院醫師時，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晨會報論文，講過一個笑話。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這是一個在研究用AI是否可以幫忙判斷癌症的論文，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研究人員在餵資料給機器時，忘記遮掉影像上面的報告，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AI因此作弊，不看影像，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直接看報告上的字，分析出正確答案，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研究人員還傻傻的以為機器很聰明。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當我講完時，主治醫師們都笑得很爽。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他們覺得機器還不會取代他們。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事實上，許多老鳥員工面對老闆，也是一樣的問題，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這些活下來很久的員工，知道老板喜歡什麼，不喜歡什麼。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往往可以揣摩上意，趨吉避凶。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但當老闆退休，或這些老鳥員工轉職後，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他們反而會不知道該怎麼繼續討好新老板。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這類的問題，我們稱之為過擬合（Overfitting），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人工智慧太能夠專注在一個案例，而無法處理其他類似的問題。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其實人類也會一樣。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比如說剛剛講的冷笑話，在醫院講大家可能會覺得很好笑，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但是在這裡講，便沒那麼好笑。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其實過擬合呢，就是偏見。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偏見不好也不壞，偏見可以讓你在社會上更方便的生存，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但有時也會對其他社會的人帶來災難。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c1a5eaf3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5c1a5eaf3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提出觀點 回答問題 實作</a:t>
            </a:r>
            <a:br>
              <a:rPr lang="zh-TW"/>
            </a:br>
            <a:r>
              <a:rPr lang="zh-TW"/>
              <a:t>在AI出現之前 世界上最有用的added value工具是腦</a:t>
            </a:r>
            <a:br>
              <a:rPr lang="zh-TW"/>
            </a:br>
            <a:r>
              <a:rPr lang="zh-TW"/>
              <a:t>但現在大部分的garbage in garbage out已經被AI贏過去了</a:t>
            </a:r>
            <a:br>
              <a:rPr lang="zh-TW"/>
            </a:br>
            <a:br>
              <a:rPr lang="zh-TW"/>
            </a:br>
            <a:r>
              <a:rPr lang="zh-TW"/>
              <a:t>反而提出觀點的能力 以及把garbage out實作出來的能力 是稀缺的</a:t>
            </a:r>
            <a:br>
              <a:rPr lang="zh-TW"/>
            </a:br>
            <a:r>
              <a:rPr lang="zh-TW"/>
              <a:t>這件事其實不需要AI 在座如果有待過PR98 PR99的中學 應該都很瞭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龍澳天裡面最爽的 都是很清楚自己要幹啥 或者有辦法實作一個山頭的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c230e948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c230e948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前幾個月有兩派人正在爭論，AI是否應該發展。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認為應該暫緩發展的人認為，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我們住在黑海中央的無知小島，不該冒險遠離家園。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支持發展的人認為，我們應提高民主頻寬，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AI 越早出現在民主陣營，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民主陣營就有越大的餘裕找出自己的各種漏洞。。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這張圖片是我很喜歡的漫畫《獵人》的一張圖片，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左下角是人類世界，外面是無邊無涯的黑暗大陸。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漫畫裡面有一種恐怖的生物，叫做嵌合蟻，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相傳就是從黑暗大陸漂流進來。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這種螞蟻吃什麼就會生下什麼。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當他吃下人類，這些嵌合蟻便具有智力，甚至滅了兩個國家。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富堅義博的獵人告訴我們，即使我們不出去冒險，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危險也會自己走進來，所以我們不應該停止探索科技，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而是更加努力，去研究科技怎麼幫助民主社會，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這就是多元宇宙的精神。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5c230e94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5c230e94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AI一定是有偏見的，無論這個偏見來自於超大量的訓練資料、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肯亞低薪勞工標記員、或設計出演算法的工程師。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如何「超克偏見，便是一個重要問題」。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唐部長認為，能夠超越偏見的，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只有讓每一個人都繼續保有偏見，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並且願意尊重彼此差異，繼續進行合作，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這便是多元宇宙的精神。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如何讓每一個人都保有偏見，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那便是分散式AI，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如果每一個人的手機、電腦、電視，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都能夠擁有超級客製化的AI，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在那個時代，我們便能擁有屬於自己的最佳個人助理。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身心靈的世界有一個專有名詞，叫做「雙生火焰」。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雙生火焰的意思跟靈魂伴侶有點類似，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就是你會在世界上找到一個與你互補，但天造地設的一對。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我認為在未來，雙生火焰很有可能是人工智慧助理，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他了解你的一切，根據你的所見所聞，預判下一步。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但我必須在此提出，這樣的人機協作，對隱私帶來了巨大的挑戰。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因為AI越方便，表示他越能夠滲透你的隱私。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隱私肯定就是未來分散式AI必須面對的大問題。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今天是點子松的論壇，點子松提倡推測設計，我們也想得遠一點。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5c230e948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5c230e948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當然，分散式AI的時代還沒有到來，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現在我們在封閉與開源的分裂世界中。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以圖像式生成AI為例，midjourney...stable diffusion…。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前者封閉好用，後者開源堆疊。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工程師可以設計出超棒的AI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但沒辦法獨自解決所有人類與人工智慧之間的問題。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5c230e948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5c230e948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舉一個例子吧，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什麼是開源AI做得到，但封閉AI做不到的事情呢？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有沒有看過七龍珠，有一個網友太喜歡七龍珠了，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所以做了一個微調模型，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讓所有AI圖片，都可以生出七龍珠的觔斗雲。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然後他還放上網路上，讓其他的七龍珠愛好者也可以下載。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我們不可能消滅偏見，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就如同我們無法阻止一個人去喜歡七龍珠一樣，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我們更不可能阻止一個人去製造七龍珠觔斗雲的AI，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然後禁止他共享給其他同好。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因此多元宇宙，並非要消滅偏見，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而是讓更多人能夠創造多元異質的演算法，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貢獻在這個宇宙裡面。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c1a5eaf3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c1a5eaf3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科哲的當代主流是信任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事實是一個形上學問題，不是經驗驗證問題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當資料量增加、處理速度增加，</a:t>
            </a:r>
            <a:br>
              <a:rPr lang="zh-TW"/>
            </a:br>
            <a:r>
              <a:rPr lang="zh-TW"/>
              <a:t>一度稀缺的是注意力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現在連注意力都可以叫機器幫你篩 但機器篩選是不可信的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真正稀缺的資源，就變成負責與信任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Ai會消滅現代性(放諸四海皆準的標準跟語言)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你不可能讓機器負責，實務上理論上都做不到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所以AI時代一定是一個各吹各的調的問題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我們需要的技能是如何判斷送來的論述跟資料值得採信，以及如何拿著資料繼續讓別人相信你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5c1a5eaf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5c1a5eaf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LLM已經可以通過醫師資格考了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世界上競爭最激烈的下棋: 星海爭霸2 也已經人類贏不了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現在戰鬥機都可以贏過駕駛員了</a:t>
            </a:r>
            <a:br>
              <a:rPr lang="zh-TW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不過我很喜歡一個說法: 任何判斷標準一旦機器可以符合 就表示沒測到真正的智慧 已經過時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但這些跟現實中真正的問題差在哪裡?</a:t>
            </a: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差在你無法叫LLM決定要轟炸哪個基地，因為LLM不知道哪個目標是"對這次戰場有意義的" 不可能有這種資料可以供比對 而且"戰場"跟"有意義"本身就不適邊界明確的慈</a:t>
            </a:r>
            <a:br>
              <a:rPr lang="zh-TW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TW">
                <a:solidFill>
                  <a:schemeClr val="dk1"/>
                </a:solidFill>
              </a:rPr>
            </a:br>
            <a:r>
              <a:rPr lang="zh-TW">
                <a:solidFill>
                  <a:schemeClr val="dk1"/>
                </a:solidFill>
              </a:rPr>
              <a:t>根據心智哲學理論</a:t>
            </a:r>
            <a:br>
              <a:rPr lang="zh-TW"/>
            </a:br>
            <a:r>
              <a:rPr lang="zh-TW"/>
              <a:t>機器缺的東西基本上就是判斷力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c1a5eaf3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5c1a5eaf3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所以當下訓練人類的資料，不可以有明確的邊界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換句話說 老師不能斬釘截鐵地講出答案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c1a5eaf3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5c1a5eaf3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很多人都會講法國高中畢業考 但我們在歐陸的朋友說 其實他們最後兩年根本已經不學思辨了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因為畢業考的格式 以及評分需求都很明顯 其實就是八股文 所以補習班都在練這個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另外如果有做社科的 應該都知道GPT3.5以上答這種題目的能力(寫論文的能力)已經不輸給碩士生了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然後改評分方式沒有用 因為只要有評分方式 就有固定方向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所以只能把題目涉及的範圍擴大(脈絡多層，變成difficult question) 使師生習慣去檢查自己的著眼點 以及思考的前後脈絡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把脈絡補齊了 反而無法簡單回答了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之前在哲學贏的例子 學生經過引導之後 會在承認自己缺陷的情況下堅持自己的選擇 而這樣才是可以預期 可以信任的人</a:t>
            </a:r>
            <a:br>
              <a:rPr lang="zh-TW"/>
            </a:br>
            <a:br>
              <a:rPr lang="zh-TW"/>
            </a:br>
            <a:r>
              <a:rPr lang="zh-TW"/>
              <a:t>(部會拿來講的聯想:  要是2018年的勞基法修惡 決策者可以回答出這樣的答案就好了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c1a5eaf3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5c1a5eaf3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>
                <a:solidFill>
                  <a:srgbClr val="595959"/>
                </a:solidFill>
              </a:rPr>
              <a:t>人類找不到完美答案，只能探索自己是誰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>
                <a:solidFill>
                  <a:srgbClr val="595959"/>
                </a:solidFill>
              </a:rPr>
              <a:t>you cannot talk aout it, you cannot WISH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>
                <a:solidFill>
                  <a:srgbClr val="595959"/>
                </a:solidFill>
              </a:rPr>
              <a:t>課本上寫(就是GPT可以抄的)都無法實作</a:t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175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675" y="2131673"/>
            <a:ext cx="2108300" cy="110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2200" y="1431950"/>
            <a:ext cx="2779600" cy="27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6025" y="1767600"/>
            <a:ext cx="2108300" cy="21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/>
              <a:t>資訊可及增速&gt;&gt;&gt;判斷力增速</a:t>
            </a:r>
            <a:endParaRPr b="1"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資訊過量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尋找資訊、</a:t>
            </a:r>
            <a:r>
              <a:rPr lang="zh-TW" sz="2000"/>
              <a:t>整理資料非常簡單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判斷資料價值&amp;決定方向</a:t>
            </a:r>
            <a:endParaRPr sz="2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000"/>
              <a:t>卻非常困難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/>
              <a:t>世界分裂</a:t>
            </a:r>
            <a:endParaRPr b="1"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同溫層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deepfake&amp;內容農場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post-globalized and postmodern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代議民主陷入正當性危機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/>
              <a:t>AI</a:t>
            </a:r>
            <a:r>
              <a:rPr b="1" lang="zh-TW" sz="2000"/>
              <a:t>的強項(同時包括AI與LLM)</a:t>
            </a:r>
            <a:endParaRPr b="1" sz="20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資料量&amp;處理速度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模式識別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整理既有資料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800"/>
              <a:t>(基於相關性&amp;頻率分析)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賽局推演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邊界確定時的最佳化</a:t>
            </a:r>
            <a:endParaRPr sz="1800"/>
          </a:p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2000"/>
              <a:t>AI的弱項</a:t>
            </a:r>
            <a:endParaRPr b="1" sz="20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zh-TW" sz="1800"/>
              <a:t>資料不足</a:t>
            </a:r>
            <a:r>
              <a:rPr lang="zh-TW" sz="1800"/>
              <a:t>時的處理 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800"/>
              <a:t>(基於跨領域類比或直觀)</a:t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理解文本 (基於語意&amp;邏輯)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 sz="1800"/>
              <a:t>因果分析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 sz="1800"/>
              <a:t>規範性判斷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 sz="1800"/>
              <a:t>批判前提</a:t>
            </a:r>
            <a:endParaRPr b="1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/>
              <a:t>老師可以安心回答的問題，可能不再是好問題</a:t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zh-TW" sz="2400"/>
              <a:t>只要有答案就可以搜尋出來，缺的是實作能力與批判能力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 sz="2400"/>
              <a:t>為自己負責、接現實地氣的時間越來越早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zh-TW" sz="2400"/>
              <a:t>龍傲天/瑪莉蘇的實力越來越強大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如果GPT可以回答法國高中畢業考</a:t>
            </a:r>
            <a:endParaRPr/>
          </a:p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要出這樣的題目</a:t>
            </a:r>
            <a:endParaRPr sz="2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zh-TW" sz="1800"/>
              <a:t>幸福是否是個理性的問題？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 sz="1800"/>
              <a:t>追求和平是否等同於追求正義？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 sz="1800"/>
              <a:t>請解析法國著名人類學家李維史陀（Claude Lévi-Strauss）在《野性的思維》 （La Pensée sauvage）中的一段文本。</a:t>
            </a:r>
            <a:endParaRPr sz="1800"/>
          </a:p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200"/>
              <a:t>還是這樣的？</a:t>
            </a:r>
            <a:endParaRPr sz="4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742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742"/>
              <a:t>勞保快破產了。</a:t>
            </a:r>
            <a:endParaRPr sz="2742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742"/>
              <a:t>總體利率降低，市場上沒有好的投資標的。人口老年化使貢獻者減少，請領者增加。</a:t>
            </a:r>
            <a:endParaRPr sz="2742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742"/>
              <a:t>無論降低退休者給付額度，還是貢獻者保費，都會大幅流失選票，改革方案也會被撤回。</a:t>
            </a:r>
            <a:endParaRPr sz="2742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742"/>
              <a:t>請提出至少一個可能的方針，包含實行方式與潛在利害關係人。</a:t>
            </a:r>
            <a:endParaRPr sz="2742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700"/>
              <a:t>真正的思辨與批判 不是只要言之成理</a:t>
            </a:r>
            <a:r>
              <a:rPr lang="zh-TW" sz="2700"/>
              <a:t>怎麼說都行</a:t>
            </a:r>
            <a:endParaRPr sz="2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700"/>
              <a:t>而是無論怎麼回答都會被罵爆 無論怎麼做都得硬吃傷害</a:t>
            </a:r>
            <a:endParaRPr sz="2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